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04fc90c14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204fc90c14f_2_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4fc90c14f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204fc90c14f_2_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4fc90c14f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204fc90c14f_2_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4fc90c14f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204fc90c14f_2_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4fc90c14f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204fc90c14f_2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4fc90c14f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204fc90c14f_2_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04fc90c14f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204fc90c14f_2_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4fc90c14f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204fc90c14f_2_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fc90c14f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204fc90c14f_2_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02" y="1"/>
            <a:ext cx="90544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58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07" y="-74544"/>
            <a:ext cx="9271029" cy="521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526" y="0"/>
            <a:ext cx="9153526" cy="5148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58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58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58"/>
            <a:ext cx="9134473" cy="5138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526" y="0"/>
            <a:ext cx="9226042" cy="518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58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23">
  <a:themeElements>
    <a:clrScheme name="Theme2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